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7"/>
  </p:notesMasterIdLst>
  <p:sldIdLst>
    <p:sldId id="256" r:id="rId3"/>
    <p:sldId id="258" r:id="rId4"/>
    <p:sldId id="260" r:id="rId5"/>
    <p:sldId id="261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b2a7966d03_0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b2a7966d03_0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b2a7966d03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1b2a7966d03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b2a7966d03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b2a7966d03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b2a7966d03_0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b2a7966d03_0_4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 rot="5400000">
            <a:off x="5463750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6" descr="C:\Users\lenovo\Pictures\Young and Child Brides\20th Feb 2017\YB 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97521" y="892099"/>
            <a:ext cx="5518768" cy="3291354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6"/>
          <p:cNvSpPr txBox="1"/>
          <p:nvPr/>
        </p:nvSpPr>
        <p:spPr>
          <a:xfrm>
            <a:off x="469338" y="820823"/>
            <a:ext cx="2657622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 b="1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Invisible Population</a:t>
            </a:r>
            <a:endParaRPr sz="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68E6C4-2C26-CB7E-FC88-CA27CDCC5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1368" y="2701405"/>
            <a:ext cx="1253561" cy="16212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Calibri"/>
              <a:buNone/>
            </a:pPr>
            <a:r>
              <a:rPr lang="en" sz="3600" b="1" dirty="0">
                <a:solidFill>
                  <a:srgbClr val="C00000"/>
                </a:solidFill>
              </a:rPr>
              <a:t>Research on YMG</a:t>
            </a:r>
            <a:endParaRPr sz="3200" dirty="0"/>
          </a:p>
        </p:txBody>
      </p:sp>
      <p:sp>
        <p:nvSpPr>
          <p:cNvPr id="148" name="Google Shape;148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857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700"/>
              <a:buChar char="•"/>
            </a:pPr>
            <a:r>
              <a:rPr lang="en" sz="2700" b="1" dirty="0">
                <a:solidFill>
                  <a:srgbClr val="002060"/>
                </a:solidFill>
              </a:rPr>
              <a:t>To explore experiences about marriage of girls and women (300 YMG and 300 Mother in laws of different castes)</a:t>
            </a:r>
            <a:endParaRPr sz="2300" dirty="0">
              <a:solidFill>
                <a:srgbClr val="002060"/>
              </a:solidFill>
            </a:endParaRPr>
          </a:p>
          <a:p>
            <a:pPr marL="342900" lvl="0" indent="-285750" algn="l" rtl="0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2700"/>
              <a:buChar char="•"/>
            </a:pPr>
            <a:r>
              <a:rPr lang="en" sz="2700" b="1" dirty="0">
                <a:solidFill>
                  <a:srgbClr val="002060"/>
                </a:solidFill>
              </a:rPr>
              <a:t>To explore young men’s experiences and perspectives about marriages (50 young grooms)</a:t>
            </a:r>
            <a:endParaRPr sz="2300" dirty="0">
              <a:solidFill>
                <a:srgbClr val="002060"/>
              </a:solidFill>
            </a:endParaRPr>
          </a:p>
          <a:p>
            <a:pPr marL="342900" lvl="0" indent="-285750" algn="l" rtl="0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2700"/>
              <a:buChar char="•"/>
            </a:pPr>
            <a:r>
              <a:rPr lang="en" sz="2700" b="1" dirty="0">
                <a:solidFill>
                  <a:srgbClr val="002060"/>
                </a:solidFill>
              </a:rPr>
              <a:t>To understand contextual such as community beliefs , attitudes and practies, other factors such as poverty that promote early marriage </a:t>
            </a:r>
            <a:endParaRPr sz="23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>
            <a:spLocks noGrp="1"/>
          </p:cNvSpPr>
          <p:nvPr>
            <p:ph type="body" idx="1"/>
          </p:nvPr>
        </p:nvSpPr>
        <p:spPr>
          <a:xfrm>
            <a:off x="457200" y="903828"/>
            <a:ext cx="8229600" cy="3941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34327" algn="l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●"/>
            </a:pPr>
            <a:r>
              <a:rPr lang="e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Missing from mainstream, policies, government schemes, economic empowerment etc</a:t>
            </a:r>
            <a:endParaRPr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●"/>
            </a:pPr>
            <a:r>
              <a:rPr lang="e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to reproductive health</a:t>
            </a:r>
            <a:endParaRPr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●"/>
            </a:pPr>
            <a:r>
              <a:rPr lang="e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of sharing with organisations and understand their status in different states</a:t>
            </a:r>
            <a:endParaRPr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About Us! National workshop on Issues of Young Married Girls Organised with GNB and American Jewish World Service with 42 Participants</a:t>
            </a:r>
            <a:endParaRPr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●"/>
            </a:pPr>
            <a:r>
              <a:rPr lang="e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Organisations from different states working on different issues and communities were able to articulate the need to work with young married girls as a separate constituency</a:t>
            </a:r>
            <a:endParaRPr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●"/>
            </a:pPr>
            <a:r>
              <a:rPr lang="e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Shared different strategies to work with YMGs, their challenges and solutions</a:t>
            </a:r>
            <a:endParaRPr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702710-1C4F-2225-0FE5-DB160291BEF1}"/>
              </a:ext>
            </a:extLst>
          </p:cNvPr>
          <p:cNvSpPr txBox="1"/>
          <p:nvPr/>
        </p:nvSpPr>
        <p:spPr>
          <a:xfrm>
            <a:off x="97104" y="307497"/>
            <a:ext cx="8990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for Collaboration</a:t>
            </a:r>
            <a:endParaRPr lang="en-IN" sz="3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Way Forward</a:t>
            </a:r>
            <a:endParaRPr sz="3600" b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5" name="Google Shape;165;p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Char char="●"/>
            </a:pPr>
            <a:r>
              <a:rPr lang="e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a network and support system</a:t>
            </a:r>
            <a:endParaRPr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Char char="●"/>
            </a:pPr>
            <a:r>
              <a:rPr lang="e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 at international platforms with diverse stakeholders ranging from practitioners from the grassroots to national to international levels; civil societies, coalitions; government and; donors recognise and respond to the specific needs of young married girls</a:t>
            </a:r>
            <a:endParaRPr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Char char="●"/>
            </a:pPr>
            <a:r>
              <a:rPr lang="e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 discussing innovations, data, successes, learnings and have virtual sessions. </a:t>
            </a:r>
            <a:endParaRPr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Char char="●"/>
            </a:pPr>
            <a:r>
              <a:rPr lang="e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Emphasize on working with Couples</a:t>
            </a:r>
            <a:endParaRPr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617633D9DA1429FD18118B9918E27" ma:contentTypeVersion="17" ma:contentTypeDescription="Create a new document." ma:contentTypeScope="" ma:versionID="8385da5c039aa5cb581c6b48a956774e">
  <xsd:schema xmlns:xsd="http://www.w3.org/2001/XMLSchema" xmlns:xs="http://www.w3.org/2001/XMLSchema" xmlns:p="http://schemas.microsoft.com/office/2006/metadata/properties" xmlns:ns2="deb8fe03-0a70-457d-be20-bb98c727e22e" xmlns:ns3="375af5b2-8cea-45d5-b184-d6c522a311ad" targetNamespace="http://schemas.microsoft.com/office/2006/metadata/properties" ma:root="true" ma:fieldsID="e0f0042c10f867d66c9765bd21bf56ea" ns2:_="" ns3:_="">
    <xsd:import namespace="deb8fe03-0a70-457d-be20-bb98c727e22e"/>
    <xsd:import namespace="375af5b2-8cea-45d5-b184-d6c522a311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8fe03-0a70-457d-be20-bb98c727e2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e0f924-55cd-4741-8fd0-29141ff024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af5b2-8cea-45d5-b184-d6c522a311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ce5c2b9-6574-42c6-8602-888743f17b97}" ma:internalName="TaxCatchAll" ma:showField="CatchAllData" ma:web="375af5b2-8cea-45d5-b184-d6c522a311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b8fe03-0a70-457d-be20-bb98c727e22e">
      <Terms xmlns="http://schemas.microsoft.com/office/infopath/2007/PartnerControls"/>
    </lcf76f155ced4ddcb4097134ff3c332f>
    <TaxCatchAll xmlns="375af5b2-8cea-45d5-b184-d6c522a311ad" xsi:nil="true"/>
  </documentManagement>
</p:properties>
</file>

<file path=customXml/itemProps1.xml><?xml version="1.0" encoding="utf-8"?>
<ds:datastoreItem xmlns:ds="http://schemas.openxmlformats.org/officeDocument/2006/customXml" ds:itemID="{6AA6C3D7-D2E0-4FB4-A886-A4F736E9DEB4}"/>
</file>

<file path=customXml/itemProps2.xml><?xml version="1.0" encoding="utf-8"?>
<ds:datastoreItem xmlns:ds="http://schemas.openxmlformats.org/officeDocument/2006/customXml" ds:itemID="{26E3629D-7775-4C96-A675-8BDF25E5D947}"/>
</file>

<file path=customXml/itemProps3.xml><?xml version="1.0" encoding="utf-8"?>
<ds:datastoreItem xmlns:ds="http://schemas.openxmlformats.org/officeDocument/2006/customXml" ds:itemID="{D729291A-F8DB-4728-B660-109A054A3BF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On-screen Show (16:9)</PresentationFormat>
  <Paragraphs>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Simple Light</vt:lpstr>
      <vt:lpstr>Office Theme</vt:lpstr>
      <vt:lpstr>PowerPoint Presentation</vt:lpstr>
      <vt:lpstr>Research on YMG</vt:lpstr>
      <vt:lpstr>PowerPoint Presentation</vt:lpstr>
      <vt:lpstr>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Laia Surralles Solsona</dc:creator>
  <cp:lastModifiedBy>Laia Surralles Solsona</cp:lastModifiedBy>
  <cp:revision>1</cp:revision>
  <dcterms:modified xsi:type="dcterms:W3CDTF">2022-12-07T09:20:13Z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0x010100DBC617633D9DA1429FD18118B9918E27</vt:lpwstr>
  </property>
</Properties>
</file>